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89750" cy="10018713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-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2921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724710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1075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00460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67773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108790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536816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59697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363716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582473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3891561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0E13F-8E0E-4F7C-940C-43D783EA4F72}" type="datetimeFigureOut">
              <a:rPr lang="nb-NO" smtClean="0"/>
              <a:t>27.05.2021</a:t>
            </a:fld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D21BC6-5DA3-429E-A8FC-F4EB2C958AA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814141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Objek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61714099"/>
              </p:ext>
            </p:extLst>
          </p:nvPr>
        </p:nvGraphicFramePr>
        <p:xfrm>
          <a:off x="1666875" y="576263"/>
          <a:ext cx="8915400" cy="5734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8" name="Worksheet" r:id="rId3" imgW="8915285" imgH="5733904" progId="Excel.Sheet.12">
                  <p:embed/>
                </p:oleObj>
              </mc:Choice>
              <mc:Fallback>
                <p:oleObj name="Worksheet" r:id="rId3" imgW="8915285" imgH="5733904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66875" y="576263"/>
                        <a:ext cx="8915400" cy="5734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80663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1719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8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Innebygde OLE-servere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Office-tema</vt:lpstr>
      <vt:lpstr>Microsoft Excel Worksheet</vt:lpstr>
      <vt:lpstr>PowerPoint-presentasjon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Gerd Midtgaard</dc:creator>
  <cp:lastModifiedBy>Gerd Midtgaard</cp:lastModifiedBy>
  <cp:revision>23</cp:revision>
  <cp:lastPrinted>2018-05-21T20:33:03Z</cp:lastPrinted>
  <dcterms:created xsi:type="dcterms:W3CDTF">2017-04-26T09:15:14Z</dcterms:created>
  <dcterms:modified xsi:type="dcterms:W3CDTF">2021-05-26T22:05:25Z</dcterms:modified>
</cp:coreProperties>
</file>