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89750" cy="10018713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ddels stil 2 - uthev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4" d="100"/>
          <a:sy n="64" d="100"/>
        </p:scale>
        <p:origin x="102" y="12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929210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7247100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01075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04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8677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087900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4153681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059697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93637167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4582473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891561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80E13F-8E0E-4F7C-940C-43D783EA4F72}" type="datetimeFigureOut">
              <a:rPr lang="nb-NO" smtClean="0"/>
              <a:t>14.08.2019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4D21BC6-5DA3-429E-A8FC-F4EB2C958AAA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141414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.xlsx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1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Objek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3798857"/>
              </p:ext>
            </p:extLst>
          </p:nvPr>
        </p:nvGraphicFramePr>
        <p:xfrm>
          <a:off x="1666875" y="576263"/>
          <a:ext cx="8858250" cy="5734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Worksheet" r:id="rId3" imgW="8858172" imgH="5733904" progId="Excel.Sheet.12">
                  <p:embed/>
                </p:oleObj>
              </mc:Choice>
              <mc:Fallback>
                <p:oleObj name="Worksheet" r:id="rId3" imgW="8858172" imgH="5733904" progId="Excel.Sheet.12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1666875" y="576263"/>
                        <a:ext cx="8858250" cy="57340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806638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1692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8" baseType="variant">
      <vt:variant>
        <vt:lpstr>Brukte skrifter</vt:lpstr>
      </vt:variant>
      <vt:variant>
        <vt:i4>3</vt:i4>
      </vt:variant>
      <vt:variant>
        <vt:lpstr>Tema</vt:lpstr>
      </vt:variant>
      <vt:variant>
        <vt:i4>1</vt:i4>
      </vt:variant>
      <vt:variant>
        <vt:lpstr>Innebygde OLE-servere</vt:lpstr>
      </vt:variant>
      <vt:variant>
        <vt:i4>1</vt:i4>
      </vt:variant>
      <vt:variant>
        <vt:lpstr>Lysbildetitler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Office-tema</vt:lpstr>
      <vt:lpstr>Microsoft Excel Worksheet</vt:lpstr>
      <vt:lpstr>PowerPoint-presentasjon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PowerPoint-presentasjon</dc:title>
  <dc:creator>Gerd Midtgaard</dc:creator>
  <cp:lastModifiedBy>Gerd Midtgaard</cp:lastModifiedBy>
  <cp:revision>14</cp:revision>
  <cp:lastPrinted>2018-05-21T20:33:03Z</cp:lastPrinted>
  <dcterms:created xsi:type="dcterms:W3CDTF">2017-04-26T09:15:14Z</dcterms:created>
  <dcterms:modified xsi:type="dcterms:W3CDTF">2019-08-14T18:43:51Z</dcterms:modified>
</cp:coreProperties>
</file>