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92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71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07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4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7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79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68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37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82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15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E13F-8E0E-4F7C-940C-43D783EA4F72}" type="datetimeFigureOut">
              <a:rPr lang="nb-NO" smtClean="0"/>
              <a:t>21.05.2018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414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485976"/>
              </p:ext>
            </p:extLst>
          </p:nvPr>
        </p:nvGraphicFramePr>
        <p:xfrm>
          <a:off x="1885950" y="280988"/>
          <a:ext cx="8420100" cy="629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Worksheet" r:id="rId3" imgW="8420181" imgH="6295999" progId="Excel.Sheet.12">
                  <p:embed/>
                </p:oleObj>
              </mc:Choice>
              <mc:Fallback>
                <p:oleObj name="Worksheet" r:id="rId3" imgW="8420181" imgH="629599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5950" y="280988"/>
                        <a:ext cx="8420100" cy="6296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06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Microsoft Excel Worksheet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Gerd Midtgaard</dc:creator>
  <cp:lastModifiedBy>Gerd Midtgaard</cp:lastModifiedBy>
  <cp:revision>10</cp:revision>
  <cp:lastPrinted>2018-05-21T20:33:03Z</cp:lastPrinted>
  <dcterms:created xsi:type="dcterms:W3CDTF">2017-04-26T09:15:14Z</dcterms:created>
  <dcterms:modified xsi:type="dcterms:W3CDTF">2018-05-22T17:16:37Z</dcterms:modified>
</cp:coreProperties>
</file>