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067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417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57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406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389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992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6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908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44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43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36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2E29-AC44-4184-9FCF-85223F22AB16}" type="datetimeFigureOut">
              <a:rPr lang="nb-NO" smtClean="0"/>
              <a:t>02.01.2017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2662B-F632-4148-B8F9-9373EAD55E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45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471500"/>
              </p:ext>
            </p:extLst>
          </p:nvPr>
        </p:nvGraphicFramePr>
        <p:xfrm>
          <a:off x="2303463" y="341313"/>
          <a:ext cx="8420100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3" imgW="8420181" imgH="6248242" progId="Excel.Sheet.12">
                  <p:embed/>
                </p:oleObj>
              </mc:Choice>
              <mc:Fallback>
                <p:oleObj name="Worksheet" r:id="rId3" imgW="8420181" imgH="62482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3463" y="341313"/>
                        <a:ext cx="8420100" cy="624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5673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Microsoft-konto</dc:creator>
  <cp:lastModifiedBy>Gerd Midtgaard</cp:lastModifiedBy>
  <cp:revision>11</cp:revision>
  <dcterms:created xsi:type="dcterms:W3CDTF">2015-06-30T20:20:07Z</dcterms:created>
  <dcterms:modified xsi:type="dcterms:W3CDTF">2017-01-02T13:42:33Z</dcterms:modified>
</cp:coreProperties>
</file>