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2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7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7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6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2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1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13F-8E0E-4F7C-940C-43D783EA4F72}" type="datetimeFigureOut">
              <a:rPr lang="nb-NO" smtClean="0"/>
              <a:t>06.12.2022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41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626459"/>
              </p:ext>
            </p:extLst>
          </p:nvPr>
        </p:nvGraphicFramePr>
        <p:xfrm>
          <a:off x="1585913" y="588963"/>
          <a:ext cx="8915400" cy="572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Worksheet" r:id="rId3" imgW="8915285" imgH="5724428" progId="Excel.Sheet.12">
                  <p:embed/>
                </p:oleObj>
              </mc:Choice>
              <mc:Fallback>
                <p:oleObj name="Worksheet" r:id="rId3" imgW="8915285" imgH="57244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5913" y="588963"/>
                        <a:ext cx="8915400" cy="572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6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Gerd Midtgaard</dc:creator>
  <cp:lastModifiedBy>havmi_000</cp:lastModifiedBy>
  <cp:revision>33</cp:revision>
  <cp:lastPrinted>2021-06-22T13:10:42Z</cp:lastPrinted>
  <dcterms:created xsi:type="dcterms:W3CDTF">2017-04-26T09:15:14Z</dcterms:created>
  <dcterms:modified xsi:type="dcterms:W3CDTF">2022-12-06T17:54:38Z</dcterms:modified>
</cp:coreProperties>
</file>