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2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1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07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4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7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7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6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37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82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1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E13F-8E0E-4F7C-940C-43D783EA4F72}" type="datetimeFigureOut">
              <a:rPr lang="nb-NO" smtClean="0"/>
              <a:t>22.05.2024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41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317234"/>
              </p:ext>
            </p:extLst>
          </p:nvPr>
        </p:nvGraphicFramePr>
        <p:xfrm>
          <a:off x="1216025" y="473075"/>
          <a:ext cx="9505950" cy="600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9506082" imgH="6000738" progId="Excel.Sheet.12">
                  <p:embed/>
                </p:oleObj>
              </mc:Choice>
              <mc:Fallback>
                <p:oleObj name="Worksheet" r:id="rId3" imgW="9506082" imgH="60007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6025" y="473075"/>
                        <a:ext cx="9505950" cy="600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06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Microsoft Excel Worksheet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Gerd Midtgaard</dc:creator>
  <cp:lastModifiedBy>havmi_000</cp:lastModifiedBy>
  <cp:revision>41</cp:revision>
  <cp:lastPrinted>2023-09-04T05:56:09Z</cp:lastPrinted>
  <dcterms:created xsi:type="dcterms:W3CDTF">2017-04-26T09:15:14Z</dcterms:created>
  <dcterms:modified xsi:type="dcterms:W3CDTF">2024-05-22T14:30:27Z</dcterms:modified>
</cp:coreProperties>
</file>