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92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71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07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46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77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879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368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37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824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915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E13F-8E0E-4F7C-940C-43D783EA4F72}" type="datetimeFigureOut">
              <a:rPr lang="nb-NO" smtClean="0"/>
              <a:t>22.06.2021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414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007093"/>
              </p:ext>
            </p:extLst>
          </p:nvPr>
        </p:nvGraphicFramePr>
        <p:xfrm>
          <a:off x="1666875" y="576263"/>
          <a:ext cx="8915400" cy="572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Worksheet" r:id="rId3" imgW="8915285" imgH="5724428" progId="Excel.Sheet.12">
                  <p:embed/>
                </p:oleObj>
              </mc:Choice>
              <mc:Fallback>
                <p:oleObj name="Worksheet" r:id="rId3" imgW="8915285" imgH="57244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6875" y="576263"/>
                        <a:ext cx="8915400" cy="572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06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Microsoft Excel Worksheet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Gerd Midtgaard</dc:creator>
  <cp:lastModifiedBy>Gerd Midtgaard</cp:lastModifiedBy>
  <cp:revision>28</cp:revision>
  <cp:lastPrinted>2021-06-22T13:10:42Z</cp:lastPrinted>
  <dcterms:created xsi:type="dcterms:W3CDTF">2017-04-26T09:15:14Z</dcterms:created>
  <dcterms:modified xsi:type="dcterms:W3CDTF">2021-06-22T20:52:24Z</dcterms:modified>
</cp:coreProperties>
</file>